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68" userDrawn="1">
          <p15:clr>
            <a:srgbClr val="A4A3A4"/>
          </p15:clr>
        </p15:guide>
        <p15:guide id="2" orient="horz" pos="144" userDrawn="1">
          <p15:clr>
            <a:srgbClr val="A4A3A4"/>
          </p15:clr>
        </p15:guide>
        <p15:guide id="3" pos="7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 autoAdjust="0"/>
    <p:restoredTop sz="89297"/>
  </p:normalViewPr>
  <p:slideViewPr>
    <p:cSldViewPr snapToGrid="0">
      <p:cViewPr varScale="1">
        <p:scale>
          <a:sx n="60" d="100"/>
          <a:sy n="60" d="100"/>
        </p:scale>
        <p:origin x="1028" y="44"/>
      </p:cViewPr>
      <p:guideLst>
        <p:guide pos="168"/>
        <p:guide orient="horz" pos="144"/>
        <p:guide pos="7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7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7819C-F70A-6F46-BB7B-322327B4D2B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984C2-3D2B-F343-8B28-526601A78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5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ABC95-6804-EC42-BAD4-060A2611FDB8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2412-9E06-9D4F-A130-AC48C0D5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5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22412-9E06-9D4F-A130-AC48C0D5C8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4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EFE8-C8E1-4F4F-9651-F47F219A3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B01B2-133C-44DD-97C7-F4A617CD5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4ED82-0F01-4BFC-9D6D-FBF5058E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E23C3-7CB4-4511-9927-84A89E06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0571-FB6C-4AFC-8252-11BC3018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9E81-7B23-448D-98BF-FF89336C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33BAB-D83F-4101-91FF-C8EAED1BC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D71B5-9CAD-4F93-8BDE-269D8C78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D0EE-05C4-4BCD-BF6D-CFF5C7F1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DEAD7-FD41-4161-9768-395C7FFA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1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05889-E195-47A2-85CD-8BE1D4841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16E12-94FF-486D-8F9C-A40894A6D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5173-5DED-47D7-B728-E6D0D19A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A2FB4-E4F1-461A-BA71-DFF40886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683D6-CFBA-429B-A35C-80A07155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2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5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93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D275-6723-479D-A48A-735CD79E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4A02C-4ABC-4200-8BFE-377545E67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1C227-220F-4A28-AB42-D2E9E3D50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70ACA-F5E6-4F3E-9FFC-88339B3C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0335B-9477-4CAC-9141-2D904FF6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94159-09FA-4E41-8F9B-C9A2555B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7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1F25-C75D-4A12-9C8A-96481799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28C6C-B4B3-4175-84C1-792F0DE47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F45D7-5729-4821-9EAD-ACA6A6C7A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A343D-FD01-4323-8694-4EC62D817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CACDB-AC91-46A9-A6EB-93AEC76AD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F4586-414B-4FA7-B5D8-661613FD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70C7B-7543-4031-8DFB-0487A5A2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E3136-15FB-4AAF-9AF1-10F61BE0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2124-DA5A-41C7-97DA-65D1C639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40C85-BD00-4DF1-8F59-BAB6B08E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86E80-892D-437B-8CD7-D1342460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84FFC-804B-4A07-98E7-F0F31EAF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0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48BD8-5FAD-42F2-A020-13ABA55E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EF348-09D1-4D8C-AE73-9943AA98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5CEEE-CB6A-4AFF-BD8D-6CC8711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7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3D50-6757-46FE-8C12-B568BEBB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7D974-A55A-4DEE-A811-475287A27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D5804-9D1A-4122-9D5D-B36FA13D0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BC97F-0CD8-45CD-89FD-AFD0C69B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B5C4C-9FA6-46A3-9E31-B7BCD652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8AD7B-96DF-4C7B-A25B-445C0239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7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8CB3-5D65-482B-80D0-4C08BBB2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806E0-174B-4974-B3F9-298A4B350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6CF58-A960-4E2C-8DFA-191094192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18837-569E-4088-B3AF-8002F2E0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0BBDD-EA58-43C0-84B8-E8411754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07D18-4FF2-4A5D-9684-8E27CBE6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7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1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10AA1B2-FCF5-4F23-8F20-5B4C2329D3D9}"/>
              </a:ext>
            </a:extLst>
          </p:cNvPr>
          <p:cNvSpPr txBox="1"/>
          <p:nvPr/>
        </p:nvSpPr>
        <p:spPr>
          <a:xfrm>
            <a:off x="0" y="296733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Audio recording of earnings conference call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8BBE2-018D-4CAB-BF8D-C3112C218BA2}"/>
              </a:ext>
            </a:extLst>
          </p:cNvPr>
          <p:cNvSpPr txBox="1"/>
          <p:nvPr/>
        </p:nvSpPr>
        <p:spPr>
          <a:xfrm>
            <a:off x="-1" y="475689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Please click on the speaker icon above to play the audio.</a:t>
            </a: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374CEEC4-D0ED-B949-B4FD-20FF0EE9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283884"/>
            <a:ext cx="24003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of earning conference call held on November 10, 2022 (1)">
            <a:hlinkClick r:id="" action="ppaction://media"/>
            <a:extLst>
              <a:ext uri="{FF2B5EF4-FFF2-40B4-BE49-F238E27FC236}">
                <a16:creationId xmlns:a16="http://schemas.microsoft.com/office/drawing/2014/main" id="{7C87AF87-42B3-E7D5-CD09-53C1AB7C50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4809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4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9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32775</TotalTime>
  <Words>19</Words>
  <Application>Microsoft Office PowerPoint</Application>
  <PresentationFormat>Widescreen</PresentationFormat>
  <Paragraphs>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Nikki</dc:creator>
  <cp:keywords/>
  <dc:description/>
  <cp:lastModifiedBy>Nikki</cp:lastModifiedBy>
  <cp:revision>132</cp:revision>
  <dcterms:created xsi:type="dcterms:W3CDTF">2018-07-27T05:14:06Z</dcterms:created>
  <dcterms:modified xsi:type="dcterms:W3CDTF">2022-11-10T10:10:16Z</dcterms:modified>
  <cp:category/>
</cp:coreProperties>
</file>